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C150"/>
    <a:srgbClr val="E4BB2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3416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F0223-2FA2-CE4A-8D49-3BF176A1A60A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C621F-6327-4548-96D7-A36196C996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905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2.png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48924" y="4343400"/>
            <a:ext cx="5486400" cy="4114800"/>
          </a:xfrm>
        </p:spPr>
        <p:txBody>
          <a:bodyPr/>
          <a:lstStyle/>
          <a:p>
            <a:r>
              <a:rPr lang="en-US" dirty="0" smtClean="0"/>
              <a:t>Thesis Slide</a:t>
            </a:r>
          </a:p>
          <a:p>
            <a:r>
              <a:rPr lang="en-US" dirty="0" smtClean="0"/>
              <a:t>Need: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Image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Fewer Words on Screen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Tighter Thesis</a:t>
            </a:r>
          </a:p>
          <a:p>
            <a:pPr marL="171450" indent="-1714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During Presentation I will discuss…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Presentation of basic information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Flip through subsequent 6 slides to explain tutor/tutee relationship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Flip through slides 7-13 to explain cross age </a:t>
            </a:r>
            <a:r>
              <a:rPr lang="en-US" dirty="0" err="1" smtClean="0"/>
              <a:t>vs</a:t>
            </a:r>
            <a:r>
              <a:rPr lang="en-US" dirty="0" smtClean="0"/>
              <a:t> traditional peer tutoring</a:t>
            </a:r>
          </a:p>
          <a:p>
            <a:pPr marL="628650" lvl="1" indent="-171450">
              <a:buFont typeface="Arial"/>
              <a:buChar char="•"/>
            </a:pPr>
            <a:endParaRPr lang="en-US" dirty="0"/>
          </a:p>
          <a:p>
            <a:pPr marL="628650" lvl="1" indent="-171450">
              <a:buFont typeface="Arial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6459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image of tutor helping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7188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image of student helping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1818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image of student helping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7633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3dr image of student helping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3703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 </a:t>
            </a:r>
            <a:r>
              <a:rPr lang="en-US" dirty="0"/>
              <a:t>Benefits of the Peer Tutoring Separated by </a:t>
            </a:r>
            <a:r>
              <a:rPr lang="en-US" dirty="0" smtClean="0"/>
              <a:t>Subject</a:t>
            </a:r>
          </a:p>
          <a:p>
            <a:endParaRPr lang="en-US" dirty="0"/>
          </a:p>
          <a:p>
            <a:r>
              <a:rPr lang="en-US" dirty="0" smtClean="0"/>
              <a:t>JUST PEER TUTORING NOT CROSS AGE</a:t>
            </a:r>
          </a:p>
          <a:p>
            <a:endParaRPr lang="en-US" dirty="0"/>
          </a:p>
          <a:p>
            <a:r>
              <a:rPr lang="en-US" dirty="0" smtClean="0"/>
              <a:t>Citations:</a:t>
            </a:r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Old Shoe Woman.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Year 2~Day 71+042/366: Can You Do These Without A Calculator?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11 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Feb. 2008.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flikrcc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Blue Mountain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N.p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n.d.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Web. 11 Dec. 2011. </a:t>
            </a:r>
          </a:p>
          <a:p>
            <a:r>
              <a:rPr lang="cs-CZ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&lt;http://farm3.staticflickr.com/2267/2259067016_1c2a4724b8_z.jpg&gt;.	</a:t>
            </a:r>
          </a:p>
          <a:p>
            <a:endParaRPr lang="en-US" dirty="0" smtClean="0"/>
          </a:p>
          <a:p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Quattrostagioni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Light Reading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N.d.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flikrcc</a:t>
            </a:r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Blue Mountains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N.p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15 </a:t>
            </a:r>
            <a:r>
              <a:rPr lang="it-IT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Nov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2011. </a:t>
            </a:r>
          </a:p>
          <a:p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Web. 11 Dec. 2011. &lt;http://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www.flickr.com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photos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/40722386@N04/ 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6363562459&gt;.	</a:t>
            </a:r>
          </a:p>
          <a:p>
            <a:endParaRPr lang="en-US" dirty="0" smtClean="0"/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Stacfan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Hmmm... No, I can't see them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N.d.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N.p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13 Oct. 2009. Web. 11 Dec. </a:t>
            </a:r>
          </a:p>
          <a:p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2011. &lt;http://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www.flickr.com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photos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/49462908@N00/4046427260&gt;.	</a:t>
            </a:r>
          </a:p>
          <a:p>
            <a:endParaRPr lang="en-US" dirty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Sane, Ian.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1598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2010.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flikrcc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Blue Mountains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Web. 11 Dec. 2011. </a:t>
            </a:r>
          </a:p>
          <a:p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&lt;http://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www.flickr.com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photos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/31246066@N04/4785035201&gt;.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685800"/>
            <a:ext cx="2309609" cy="17322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609" y="2418007"/>
            <a:ext cx="2262391" cy="169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5020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English Slides (15-18): Discussion of the benefits of using peer tutoring in History</a:t>
            </a:r>
          </a:p>
          <a:p>
            <a:endParaRPr lang="en-US" dirty="0" smtClean="0"/>
          </a:p>
          <a:p>
            <a:r>
              <a:rPr lang="en-US" dirty="0" smtClean="0"/>
              <a:t>On this slide and the subsequent 3 slides, I will discuss….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used in reviewing vocab words</a:t>
            </a:r>
          </a:p>
          <a:p>
            <a:pPr marL="628650" lvl="1" indent="-1714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Citation:</a:t>
            </a:r>
            <a:r>
              <a:rPr lang="en-US" baseline="0" dirty="0" smtClean="0"/>
              <a:t> </a:t>
            </a:r>
            <a:r>
              <a:rPr lang="it-IT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Quattrostagioni</a:t>
            </a:r>
            <a:r>
              <a:rPr lang="it-IT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Light Reading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N.d.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flikrcc</a:t>
            </a:r>
            <a:r>
              <a:rPr lang="it-IT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Blue Mountains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N.p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15 </a:t>
            </a:r>
            <a:r>
              <a:rPr lang="it-IT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Nov</a:t>
            </a:r>
            <a:r>
              <a:rPr lang="it-IT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2011. </a:t>
            </a:r>
          </a:p>
          <a:p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Web. 11 Dec. 2011. &lt;http://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www.flickr.com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l-PL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photos</a:t>
            </a:r>
            <a:r>
              <a:rPr lang="pl-PL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/40722386@N04/ 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6363562459&gt;.	</a:t>
            </a:r>
          </a:p>
          <a:p>
            <a:pPr marL="628650" lvl="1" indent="-171450">
              <a:buFont typeface="Arial"/>
              <a:buChar char="•"/>
            </a:pPr>
            <a:endParaRPr lang="en-US" dirty="0" smtClean="0"/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used in reading/ reading comprehension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used in grammar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5531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Peer tutoring used in reviewing vocab </a:t>
            </a:r>
            <a:r>
              <a:rPr lang="en-US" dirty="0" smtClean="0"/>
              <a:t>words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Each student’s homework is to take half of the vocab words and write them on cards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Pairs then go back and forth with all the cards and review spelling and definition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The “expert” student helps the “learner” student where necessary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27676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Peer </a:t>
            </a:r>
            <a:r>
              <a:rPr lang="en-US" dirty="0"/>
              <a:t>tutoring used in reading/ reading </a:t>
            </a:r>
            <a:r>
              <a:rPr lang="en-US" dirty="0" smtClean="0"/>
              <a:t>comprehension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 pairs are given a reading passage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Pairs are made at random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Students take turn reading each sentence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The non-reading student summarizes the sentence read by the “reader” student.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33999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Peer </a:t>
            </a:r>
            <a:r>
              <a:rPr lang="en-US" dirty="0"/>
              <a:t>tutoring used in grammar 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Grammar activity sheets help students place commas, periods, and exclamatory points  in the correct places. 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Students discuss why each punctuation goes where.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10032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History (slides 19-22): Discussion of benefits of using peer tutoring to teach history. </a:t>
            </a:r>
          </a:p>
          <a:p>
            <a:endParaRPr lang="en-US" dirty="0"/>
          </a:p>
          <a:p>
            <a:r>
              <a:rPr lang="en-US" dirty="0" smtClean="0"/>
              <a:t>On this slide, and the subsequent 3 slides, I will discuss…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used with identification cards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used in ‘retelling the story’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used with test review (question question)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7642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Image of a tutor by his or herself in the library (2s)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3522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Peer tutoring used with identification </a:t>
            </a:r>
            <a:r>
              <a:rPr lang="en-US" dirty="0" smtClean="0"/>
              <a:t>cards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When the unit of study is completed, each student’s homework is to pick 5 major events that occurred and write two sentences about them on index cards. 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In pairs, students quiz each other on the 10 total cards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The “expert” student corrects/helps the “learner” student as necessary.</a:t>
            </a:r>
          </a:p>
          <a:p>
            <a:pPr marL="457200" lvl="1" indent="0">
              <a:buFont typeface="Arial"/>
              <a:buNone/>
            </a:pPr>
            <a:endParaRPr lang="en-US" dirty="0" smtClean="0"/>
          </a:p>
          <a:p>
            <a:r>
              <a:rPr lang="en-US" dirty="0" smtClean="0"/>
              <a:t>Citation:</a:t>
            </a:r>
            <a:r>
              <a:rPr lang="en-US" baseline="0" dirty="0" smtClean="0"/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Limonada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hope I never have to look at these again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26 July 2006.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flikrcc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Blue </a:t>
            </a:r>
            <a:endParaRPr lang="en-US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Mountains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N.p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., 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n.d.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Web. 6 Dec. 2011. &lt;http://</a:t>
            </a:r>
            <a:r>
              <a:rPr lang="en-US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www.flickr.com</a:t>
            </a:r>
            <a:r>
              <a:rPr lang="en-US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 </a:t>
            </a:r>
          </a:p>
          <a:p>
            <a:r>
              <a:rPr lang="cs-CZ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</a:t>
            </a:r>
            <a:r>
              <a:rPr lang="cs-CZ" sz="120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photos</a:t>
            </a:r>
            <a:r>
              <a:rPr lang="cs-CZ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/44124412272@N01/199135513&gt;.	</a:t>
            </a:r>
          </a:p>
          <a:p>
            <a:pPr marL="457200" lvl="1" indent="0">
              <a:buFont typeface="Arial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17893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/>
            <a:r>
              <a:rPr lang="en-US" dirty="0"/>
              <a:t>Peer tutoring used in ‘retelling the story’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Students go back and forth explaining the “story” of the unit or learned material.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Verbal explanation=learning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9471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Peer tutoring used with test review (question </a:t>
            </a:r>
            <a:r>
              <a:rPr lang="en-US" dirty="0" smtClean="0"/>
              <a:t>question)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The teacher provides a list of study questions. 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The students go back and forth asking and answering the questions.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When one student does not know the answer, the other may explain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If neither student knows the answer, the teacher may help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11038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Science (slides 23-25)</a:t>
            </a:r>
          </a:p>
          <a:p>
            <a:endParaRPr lang="en-US" dirty="0"/>
          </a:p>
          <a:p>
            <a:r>
              <a:rPr lang="en-US" dirty="0" smtClean="0"/>
              <a:t>On this slide, and the subsequent 2 slides, I will discuss….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in the lab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Peer tutoring with science comprehension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64652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Peer tutoring in the </a:t>
            </a:r>
            <a:r>
              <a:rPr lang="en-US" dirty="0" smtClean="0"/>
              <a:t>lab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Students are split into two groups each performing a different experiment of the same type</a:t>
            </a:r>
            <a:r>
              <a:rPr lang="en-US" dirty="0"/>
              <a:t> </a:t>
            </a:r>
            <a:r>
              <a:rPr lang="en-US" dirty="0" smtClean="0"/>
              <a:t>(straying from the control)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Pairs, comprised of one student from each group, must explain the findings of their experiment. 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In this situation, each student gets a chance at being the tutor and the tutee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34089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Peer </a:t>
            </a:r>
            <a:r>
              <a:rPr lang="en-US" dirty="0"/>
              <a:t>tutoring with science </a:t>
            </a:r>
            <a:r>
              <a:rPr lang="en-US" dirty="0" smtClean="0"/>
              <a:t>comprehension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Teacher gives out a list of main topics covered in a unit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Students take turns asking each other about each topic 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Student ‘quizzers’ may add to ‘answerers’ answers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1880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image of a tutor by his or herself in the library (2s)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3385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image of a tutor by him or herself in the library (2s)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8258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image of a student by his or herself in the library (2s)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7535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image of a student by his or herself in the library (2s)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085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image of a student in the library by his or herself (2s)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5478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Image of tutor helping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7126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image of tutor helping 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C621F-6327-4548-96D7-A36196C996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4890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92656" y="5136810"/>
            <a:ext cx="5686904" cy="1412625"/>
          </a:xfrm>
          <a:prstGeom prst="round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2655" y="5236694"/>
            <a:ext cx="616497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Peer tutoring is an effective method for conveying information between students regardless of age or intellect.</a:t>
            </a:r>
          </a:p>
        </p:txBody>
      </p:sp>
    </p:spTree>
    <p:extLst>
      <p:ext uri="{BB962C8B-B14F-4D97-AF65-F5344CB8AC3E}">
        <p14:creationId xmlns:p14="http://schemas.microsoft.com/office/powerpoint/2010/main" xmlns="" val="40421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437" y="309489"/>
            <a:ext cx="443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Age slide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2031" y="365760"/>
            <a:ext cx="277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Peer tutoring slide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7791" y="675249"/>
            <a:ext cx="2236763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Peer tutoring slide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625" y="239151"/>
            <a:ext cx="3221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Peer tutoring slide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4580918" cy="34356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80918" y="3435689"/>
            <a:ext cx="4563082" cy="34223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80918" y="0"/>
            <a:ext cx="4563081" cy="34356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404276"/>
            <a:ext cx="4580919" cy="345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84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37" y="0"/>
            <a:ext cx="910839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3748" y="413799"/>
            <a:ext cx="3296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to be taken 12/12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123" y="385261"/>
            <a:ext cx="272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to be taken 12/12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20271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102" y="313916"/>
            <a:ext cx="254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to be taken 12/12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5968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9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845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489" y="534572"/>
            <a:ext cx="475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Tutor (image to be taken at the next tutoring session)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3746" t="7766" r="12222" b="88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96813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665" y="370992"/>
            <a:ext cx="2269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to be taken 12/12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82214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228" y="299647"/>
            <a:ext cx="3296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to be taken 12/12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7670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36" y="13378"/>
            <a:ext cx="9126164" cy="684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8511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4788" y="328185"/>
            <a:ext cx="2711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of science lab to be taken 12/12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7943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665" y="313916"/>
            <a:ext cx="282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to be taken 12/12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347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422" y="407963"/>
            <a:ext cx="445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Tutor (image to be taken at the next tutoring session)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354" y="253218"/>
            <a:ext cx="4702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Tutor (image to be taken at the next tutoring session)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3383" y="351692"/>
            <a:ext cx="4905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Student (image to be taken at the next tutoring session)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489" y="225083"/>
            <a:ext cx="5107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Student (image to be taken at the next tutoring session)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977" y="562708"/>
            <a:ext cx="4576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Student (image to be taken at the next tutoring session)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166" y="379828"/>
            <a:ext cx="4881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Cross-Age slide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422031"/>
            <a:ext cx="30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 age slide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592</TotalTime>
  <Words>900</Words>
  <Application>Microsoft Office PowerPoint</Application>
  <PresentationFormat>On-screen Show (4:3)</PresentationFormat>
  <Paragraphs>146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 Black 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Caplan</dc:creator>
  <cp:lastModifiedBy>Technology Department</cp:lastModifiedBy>
  <cp:revision>22</cp:revision>
  <dcterms:created xsi:type="dcterms:W3CDTF">2011-12-01T04:19:47Z</dcterms:created>
  <dcterms:modified xsi:type="dcterms:W3CDTF">2011-12-12T13:11:59Z</dcterms:modified>
</cp:coreProperties>
</file>